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369" r:id="rId3"/>
    <p:sldId id="374" r:id="rId4"/>
    <p:sldId id="364" r:id="rId5"/>
    <p:sldId id="37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885" autoAdjust="0"/>
  </p:normalViewPr>
  <p:slideViewPr>
    <p:cSldViewPr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9EE21-8860-43B9-92AF-824E8712CB57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7B358-F49C-4459-ACB1-1C988D7060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7B358-F49C-4459-ACB1-1C988D70605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2F6E2-CA2D-40A7-8BE4-C30E5CF2054D}" type="slidenum">
              <a:rPr lang="en-US" noProof="0" smtClean="0"/>
              <a:pPr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61546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70ED-9537-4A2C-B852-EA5BA5641FD5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0E35-9B95-412A-873A-9FF8908FA6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BF50-CC70-45BB-9C70-6ED9DAC565C7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0E35-9B95-412A-873A-9FF8908FA6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A392-63B1-4865-A5D0-469522C4EAC9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0E35-9B95-412A-873A-9FF8908FA6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8DFD-5B08-47BD-932E-FAC6E5D63368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0E35-9B95-412A-873A-9FF8908FA6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E6C3-A80C-46C8-9931-5722CC8FE917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0E35-9B95-412A-873A-9FF8908FA6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8B37A-BC58-4107-9562-BA9221263F1B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0E35-9B95-412A-873A-9FF8908FA6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F7B2-BCDD-4F2B-8A3E-2045E2B7E49B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0E35-9B95-412A-873A-9FF8908FA6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4B33-C442-4E73-B968-2640A92F8BF2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0E35-9B95-412A-873A-9FF8908FA6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3404-0681-491D-9182-16D3AC528912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0E35-9B95-412A-873A-9FF8908FA6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F90C-93B1-49B1-AF2B-E303854E22F7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0E35-9B95-412A-873A-9FF8908FA6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EC17-B44B-4C92-AC92-F2591F7A82FF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0E35-9B95-412A-873A-9FF8908FA6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DF024-F1C7-474A-A8CD-C206CB1400A1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F0E35-9B95-412A-873A-9FF8908FA6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304801"/>
            <a:ext cx="8610600" cy="28194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Regional Technical Operations Work Group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Modeling Year representativeness analysis project</a:t>
            </a:r>
            <a:endParaRPr lang="en-US" sz="4000" b="1" strike="sngStrik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3124200"/>
            <a:ext cx="8153400" cy="2184399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State/Federal Technical Work Collaborative Group Conference call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“small group"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May 14, 2018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Tom Moore</a:t>
            </a:r>
          </a:p>
        </p:txBody>
      </p:sp>
      <p:pic>
        <p:nvPicPr>
          <p:cNvPr id="6" name="Picture 5" descr="WRAP Logo updated July 2016 - No Bord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32697" y="5224130"/>
            <a:ext cx="2306503" cy="1143000"/>
          </a:xfrm>
          <a:prstGeom prst="rect">
            <a:avLst/>
          </a:prstGeom>
        </p:spPr>
      </p:pic>
      <p:pic>
        <p:nvPicPr>
          <p:cNvPr id="7" name="Picture 6" descr="WESTAR logo Oct31_201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109830"/>
            <a:ext cx="1978701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lvl="2"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Modeling Year representativeness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30875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Kickoff Project – foundational work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Contractor support with in-kind WRAP member agencies’ effort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Purpose: determine inter-annual variability of meteorology, emissions, and air quality observations in the western U.S. to assess representativeness for regional modeling and air quality planning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 available meteorology and air quality observations from monitoring networks in the western and central U.S. (i.e., WRAP and selected CENSARA states), focused on 2014-15-16, including: </a:t>
            </a:r>
          </a:p>
          <a:p>
            <a:pPr lvl="2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Meteorology</a:t>
            </a:r>
          </a:p>
          <a:p>
            <a:pPr lvl="3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Surface temp., Wind speed, Precipitation, Synoptic climatology variation and typing </a:t>
            </a:r>
          </a:p>
          <a:p>
            <a:pPr lvl="2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Emissions trends and important changes/variation in source categories</a:t>
            </a:r>
          </a:p>
          <a:p>
            <a:pPr lvl="2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 Quality</a:t>
            </a:r>
          </a:p>
          <a:p>
            <a:pPr lvl="3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Ozone, PM2.5 total mass and species and PM10 total mass, Wet deposition of nitrogen (NH4+, NO3-) </a:t>
            </a:r>
          </a:p>
          <a:p>
            <a:pPr marL="0" indent="0">
              <a:buNone/>
            </a:pP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0E35-9B95-412A-873A-9FF8908FA67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220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Representativeness Analysis: Project Tracking Sheet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269052"/>
              </p:ext>
            </p:extLst>
          </p:nvPr>
        </p:nvGraphicFramePr>
        <p:xfrm>
          <a:off x="342349" y="609600"/>
          <a:ext cx="8420651" cy="6095999"/>
        </p:xfrm>
        <a:graphic>
          <a:graphicData uri="http://schemas.openxmlformats.org/drawingml/2006/table">
            <a:tbl>
              <a:tblPr firstRow="1" firstCol="1" bandRow="1"/>
              <a:tblGrid>
                <a:gridCol w="1933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7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9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99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Analysis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Parameters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9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Air Quality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8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IMPROVE RH Components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Light extinction summaries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457189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Made additional improvements to prototype interactive graphics tool</a:t>
                      </a: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9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Peak urban ozone and PM concentrations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Annual O3 and PM design value summary statistic by county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Produced maps of annual NAAQS summary statistics</a:t>
                      </a: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6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O3 and PM means and percentiles</a:t>
                      </a:r>
                      <a:r>
                        <a:rPr lang="en-US" sz="105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rural 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Daily max 8-hr O3,</a:t>
                      </a:r>
                      <a:r>
                        <a:rPr lang="en-US" sz="105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PM2.5, PM10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Downloaded daily</a:t>
                      </a:r>
                      <a:r>
                        <a:rPr lang="en-US" sz="105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max 8-hr O3 and seasonal mean PM component concentrations from EPA CASTNET webpage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8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Deposition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Seasonal total deposition by geographic sub-region from CASTNET/NTN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457189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Added annual wet deposition maps and trends to OneNote; still need dry deposition maps</a:t>
                      </a: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Exceptional AQ and climate events 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 any exceptional event flags in AQ data; review NOAA</a:t>
                      </a:r>
                      <a:r>
                        <a:rPr lang="en-US" sz="11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annual climate event summaries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457189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Rec’d responses from: J. Spenillo, EPA Reg. X;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added NOAA annual climate anomaly summaries to OneNote</a:t>
                      </a: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9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Meteorology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8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Ozone conducive conditions: EPA method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EPA O3 Adj. Factors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Have annual maps and regional time series for 2000-2016; </a:t>
                      </a:r>
                      <a:r>
                        <a:rPr lang="en-US" sz="11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entered into OneNote</a:t>
                      </a:r>
                      <a:endParaRPr lang="en-US" sz="105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8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Upper air Wx Patterns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Seasonal anomaly maps: 500mb height, T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2014-2016 Quarterly means and anomalies</a:t>
                      </a:r>
                      <a:r>
                        <a:rPr lang="en-US" sz="11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 500mb height, 1000 mb T, SLP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08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Sfc Wx Patterns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Seasonal anomaly maps: T, WS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457189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2014-2016 Quarterly means and anomalies of</a:t>
                      </a:r>
                      <a:r>
                        <a:rPr lang="en-US" sz="105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SLP;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added ENSO timeseries to OneNote</a:t>
                      </a: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9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Precipitation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PRISM</a:t>
                      </a:r>
                      <a:r>
                        <a:rPr lang="en-US" sz="11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interpolated precip maps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2014-2016 Annual and monthly total precip and % of avg; 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9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Drought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Drought indices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U.S. Drought Monitor infographics now in OneNote</a:t>
                      </a:r>
                      <a:endParaRPr lang="en-US" sz="105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9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Emissions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08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Fires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Quarterly avg PM2.5 from FINN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FINN fire emissions 2012-2017 downloaded; 2014-2016 quarterly maps completed; 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09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Anthropogenic Emissions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NEI totals by state for selected SIC rollups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Rec’d list of SCC groups used by WA Ecology from F. Herron-Thorpe; </a:t>
                      </a:r>
                      <a:r>
                        <a:rPr lang="en-US" sz="11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On-Highway NOx and PM emissions by sub-region; IWDW 2008 and 2011 emissions by source sector</a:t>
                      </a:r>
                      <a:endParaRPr lang="en-US" sz="105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99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99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Field Studies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FRAPPE, CABOTS, LVOS/FAST-LVOS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9" marR="33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88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project schedule and deliverables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83274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WRAP-up Schedule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ea typeface="ＭＳ Ｐゴシック" pitchFamily="-111" charset="-128"/>
                <a:cs typeface="Times New Roman" panose="02020603050405020304" pitchFamily="18" charset="0"/>
              </a:rPr>
              <a:t>4/30: Collect comments in OneNote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5/1 – 5/18: Ramboll develops synthesis of results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afternoon of 5/22: RTOWG call to discuss draft synthesis results, content and organization of draft report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ea typeface="ＭＳ Ｐゴシック" pitchFamily="-111" charset="-128"/>
                <a:cs typeface="Times New Roman" panose="02020603050405020304" pitchFamily="18" charset="0"/>
              </a:rPr>
              <a:t>5/30: Draft report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description of data collected/analyzed, data synthesis, results and recommendations)</a:t>
            </a:r>
            <a:endParaRPr lang="en-US" sz="2400" dirty="0">
              <a:latin typeface="Times New Roman" panose="02020603050405020304" pitchFamily="18" charset="0"/>
              <a:ea typeface="ＭＳ Ｐゴシック" pitchFamily="-111" charset="-128"/>
              <a:cs typeface="Times New Roman" panose="02020603050405020304" pitchFamily="18" charset="0"/>
            </a:endParaRP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~6/5: Handoff IMPROVE graphing tool to CIRA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6/10: Comments on draft report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ea typeface="ＭＳ Ｐゴシック" pitchFamily="-111" charset="-128"/>
                <a:cs typeface="Times New Roman" panose="02020603050405020304" pitchFamily="18" charset="0"/>
              </a:rPr>
              <a:t>Week of 6/14: Final report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project calls since early Feb.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Transfer data and display tools to Technical Support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0E35-9B95-412A-873A-9FF8908FA67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0E35-9B95-412A-873A-9FF8908FA67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5000" contras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599" y="761998"/>
            <a:ext cx="5486401" cy="411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340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2360</TotalTime>
  <Words>549</Words>
  <Application>Microsoft Office PowerPoint</Application>
  <PresentationFormat>On-screen Show (4:3)</PresentationFormat>
  <Paragraphs>89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Times New Roman</vt:lpstr>
      <vt:lpstr>Office Theme</vt:lpstr>
      <vt:lpstr>Regional Technical Operations Work Group  Modeling Year representativeness analysis project</vt:lpstr>
      <vt:lpstr>Modeling Year representativeness analysis</vt:lpstr>
      <vt:lpstr>Representativeness Analysis: Project Tracking Sheet</vt:lpstr>
      <vt:lpstr>project schedule and deliverables</vt:lpstr>
      <vt:lpstr>Thanks.</vt:lpstr>
    </vt:vector>
  </TitlesOfParts>
  <Company>WSG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WGA Tom Moore</dc:creator>
  <cp:lastModifiedBy>Mary Uhl</cp:lastModifiedBy>
  <cp:revision>135</cp:revision>
  <dcterms:created xsi:type="dcterms:W3CDTF">2011-05-08T21:43:11Z</dcterms:created>
  <dcterms:modified xsi:type="dcterms:W3CDTF">2018-05-14T16:20:12Z</dcterms:modified>
</cp:coreProperties>
</file>